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9" d="100"/>
          <a:sy n="79" d="100"/>
        </p:scale>
        <p:origin x="-3066" y="5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4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71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4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72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22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18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9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13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62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4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29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013A8-2BF6-43FF-93D7-1A7DA019D439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F7298-200B-4563-ACC1-96C402BEE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1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113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949562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91837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528838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904837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234113" y="2987908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36" name="正方形/長方形 3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/>
          <p:cNvGrpSpPr/>
          <p:nvPr/>
        </p:nvGrpSpPr>
        <p:grpSpPr>
          <a:xfrm>
            <a:off x="234113" y="5327906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46" name="正方形/長方形 4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234113" y="7667905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58" name="正方形/長方形 57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 flipH="1">
            <a:off x="139844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380350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6161228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H="1">
            <a:off x="139844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H="1">
            <a:off x="380350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H="1">
            <a:off x="6161228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1422115" y="2933030"/>
            <a:ext cx="4715449" cy="108000"/>
            <a:chOff x="1422112" y="2448693"/>
            <a:chExt cx="4715449" cy="198000"/>
          </a:xfrm>
          <a:solidFill>
            <a:schemeClr val="bg1"/>
          </a:solidFill>
        </p:grpSpPr>
        <p:cxnSp>
          <p:nvCxnSpPr>
            <p:cNvPr id="33" name="直線コネクタ 32"/>
            <p:cNvCxnSpPr/>
            <p:nvPr/>
          </p:nvCxnSpPr>
          <p:spPr>
            <a:xfrm rot="16200000">
              <a:off x="3680836" y="2547693"/>
              <a:ext cx="198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1422115" y="5277242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53" name="直線コネクタ 52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1422115" y="7615651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64" name="直線コネクタ 63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424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113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949562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91837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528838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904837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234113" y="2987908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36" name="正方形/長方形 3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/>
          <p:cNvGrpSpPr/>
          <p:nvPr/>
        </p:nvGrpSpPr>
        <p:grpSpPr>
          <a:xfrm>
            <a:off x="234113" y="5327906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46" name="正方形/長方形 4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234113" y="7667905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58" name="正方形/長方形 57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 flipH="1">
            <a:off x="139844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380350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6161228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H="1">
            <a:off x="139844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H="1">
            <a:off x="380350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H="1">
            <a:off x="6161228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1422115" y="2933030"/>
            <a:ext cx="4715449" cy="108000"/>
            <a:chOff x="1422112" y="2448693"/>
            <a:chExt cx="4715449" cy="198000"/>
          </a:xfrm>
          <a:solidFill>
            <a:schemeClr val="bg1"/>
          </a:solidFill>
        </p:grpSpPr>
        <p:cxnSp>
          <p:nvCxnSpPr>
            <p:cNvPr id="33" name="直線コネクタ 32"/>
            <p:cNvCxnSpPr/>
            <p:nvPr/>
          </p:nvCxnSpPr>
          <p:spPr>
            <a:xfrm rot="16200000">
              <a:off x="3680836" y="2547693"/>
              <a:ext cx="198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1422115" y="5277242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53" name="直線コネクタ 52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1422115" y="7615651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64" name="直線コネクタ 63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515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113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949562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91837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528838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904837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234113" y="2987908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36" name="正方形/長方形 3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/>
          <p:cNvGrpSpPr/>
          <p:nvPr/>
        </p:nvGrpSpPr>
        <p:grpSpPr>
          <a:xfrm>
            <a:off x="234113" y="5327906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46" name="正方形/長方形 4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234113" y="7667905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58" name="正方形/長方形 57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 flipH="1">
            <a:off x="139844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380350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6161228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H="1">
            <a:off x="139844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H="1">
            <a:off x="380350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H="1">
            <a:off x="6161228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1422115" y="2933030"/>
            <a:ext cx="4715449" cy="108000"/>
            <a:chOff x="1422112" y="2448693"/>
            <a:chExt cx="4715449" cy="198000"/>
          </a:xfrm>
          <a:solidFill>
            <a:schemeClr val="bg1"/>
          </a:solidFill>
        </p:grpSpPr>
        <p:cxnSp>
          <p:nvCxnSpPr>
            <p:cNvPr id="33" name="直線コネクタ 32"/>
            <p:cNvCxnSpPr/>
            <p:nvPr/>
          </p:nvCxnSpPr>
          <p:spPr>
            <a:xfrm rot="16200000">
              <a:off x="3680836" y="2547693"/>
              <a:ext cx="198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1422115" y="5277242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53" name="直線コネクタ 52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1422115" y="7615651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64" name="直線コネクタ 63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75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113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949562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91837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528838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904837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234113" y="2987908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36" name="正方形/長方形 3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/>
          <p:cNvGrpSpPr/>
          <p:nvPr/>
        </p:nvGrpSpPr>
        <p:grpSpPr>
          <a:xfrm>
            <a:off x="234113" y="5327906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46" name="正方形/長方形 4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234113" y="7667905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58" name="正方形/長方形 57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 flipH="1">
            <a:off x="139844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380350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6161228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H="1">
            <a:off x="139844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H="1">
            <a:off x="380350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H="1">
            <a:off x="6161228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1422115" y="2933030"/>
            <a:ext cx="4715449" cy="108000"/>
            <a:chOff x="1422112" y="2448693"/>
            <a:chExt cx="4715449" cy="198000"/>
          </a:xfrm>
          <a:solidFill>
            <a:schemeClr val="bg1"/>
          </a:solidFill>
        </p:grpSpPr>
        <p:cxnSp>
          <p:nvCxnSpPr>
            <p:cNvPr id="33" name="直線コネクタ 32"/>
            <p:cNvCxnSpPr/>
            <p:nvPr/>
          </p:nvCxnSpPr>
          <p:spPr>
            <a:xfrm rot="16200000">
              <a:off x="3680836" y="2547693"/>
              <a:ext cx="198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1422115" y="5277242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53" name="直線コネクタ 52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1422115" y="7615651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64" name="直線コネクタ 63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705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4113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949562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91837" y="647908"/>
            <a:ext cx="2376000" cy="23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528838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904837" y="1835908"/>
            <a:ext cx="126000" cy="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234113" y="2987908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36" name="正方形/長方形 3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/>
          <p:cNvGrpSpPr/>
          <p:nvPr/>
        </p:nvGrpSpPr>
        <p:grpSpPr>
          <a:xfrm>
            <a:off x="234113" y="5327906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46" name="正方形/長方形 45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/>
          <p:cNvGrpSpPr/>
          <p:nvPr/>
        </p:nvGrpSpPr>
        <p:grpSpPr>
          <a:xfrm>
            <a:off x="234113" y="7667905"/>
            <a:ext cx="7091449" cy="2376000"/>
            <a:chOff x="234112" y="189692"/>
            <a:chExt cx="7091449" cy="2376000"/>
          </a:xfrm>
          <a:solidFill>
            <a:schemeClr val="bg1"/>
          </a:solidFill>
        </p:grpSpPr>
        <p:sp>
          <p:nvSpPr>
            <p:cNvPr id="58" name="正方形/長方形 57"/>
            <p:cNvSpPr/>
            <p:nvPr/>
          </p:nvSpPr>
          <p:spPr>
            <a:xfrm>
              <a:off x="4949561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34112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591836" y="189692"/>
              <a:ext cx="2376000" cy="2376000"/>
            </a:xfrm>
            <a:prstGeom prst="rect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2528837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4904836" y="1377692"/>
              <a:ext cx="126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 flipH="1">
            <a:off x="139844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3803505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6161228" y="0"/>
            <a:ext cx="1" cy="702000"/>
          </a:xfrm>
          <a:prstGeom prst="lin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H="1">
            <a:off x="139844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H="1">
            <a:off x="3803505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H="1">
            <a:off x="6161228" y="9990025"/>
            <a:ext cx="1" cy="702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1422115" y="2933030"/>
            <a:ext cx="4715449" cy="108000"/>
            <a:chOff x="1422112" y="2448693"/>
            <a:chExt cx="4715449" cy="198000"/>
          </a:xfrm>
          <a:solidFill>
            <a:schemeClr val="bg1"/>
          </a:solidFill>
        </p:grpSpPr>
        <p:cxnSp>
          <p:nvCxnSpPr>
            <p:cNvPr id="33" name="直線コネクタ 32"/>
            <p:cNvCxnSpPr/>
            <p:nvPr/>
          </p:nvCxnSpPr>
          <p:spPr>
            <a:xfrm rot="16200000">
              <a:off x="3680836" y="2547693"/>
              <a:ext cx="198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1422115" y="5277242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53" name="直線コネクタ 52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1422115" y="7615651"/>
            <a:ext cx="4715449" cy="108000"/>
            <a:chOff x="1422112" y="2457692"/>
            <a:chExt cx="4715449" cy="180001"/>
          </a:xfrm>
          <a:solidFill>
            <a:schemeClr val="bg1"/>
          </a:solidFill>
        </p:grpSpPr>
        <p:cxnSp>
          <p:nvCxnSpPr>
            <p:cNvPr id="64" name="直線コネクタ 63"/>
            <p:cNvCxnSpPr/>
            <p:nvPr/>
          </p:nvCxnSpPr>
          <p:spPr>
            <a:xfrm rot="16200000">
              <a:off x="3689836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rot="16200000">
              <a:off x="1332112" y="2547692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16200000">
              <a:off x="6047561" y="2547693"/>
              <a:ext cx="180000" cy="0"/>
            </a:xfrm>
            <a:prstGeom prst="line">
              <a:avLst/>
            </a:prstGeom>
            <a:grp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15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0</Words>
  <Application>Microsoft Office PowerPoint</Application>
  <PresentationFormat>ユーザー設定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大谷 彩子</dc:creator>
  <cp:lastModifiedBy>櫻井 亮</cp:lastModifiedBy>
  <cp:revision>11</cp:revision>
  <cp:lastPrinted>2019-12-11T03:56:51Z</cp:lastPrinted>
  <dcterms:created xsi:type="dcterms:W3CDTF">2019-12-11T03:06:19Z</dcterms:created>
  <dcterms:modified xsi:type="dcterms:W3CDTF">2019-12-11T05:42:32Z</dcterms:modified>
</cp:coreProperties>
</file>